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9" r:id="rId12"/>
    <p:sldId id="270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5C7FB-304D-45A2-B1C7-5D3D2BDAD6C4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7DD52-FE85-4CC3-91E5-8309CA391F2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01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DD52-FE85-4CC3-91E5-8309CA391F2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130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12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659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171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89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9392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1076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83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327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317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178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19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051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636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345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34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789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070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714D09-FDA9-401A-B706-95D8DDEA38E0}" type="datetimeFigureOut">
              <a:rPr lang="LID4096" smtClean="0"/>
              <a:t>05/14/2024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1883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A33A6C5-FF7C-D8B2-CF10-FB6A8788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06"/>
            <a:ext cx="12192000" cy="8851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6C11-B378-7BC1-94CD-A85923228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Educational</a:t>
            </a:r>
            <a:r>
              <a:rPr lang="nl-BE" dirty="0"/>
              <a:t> game 2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02D67-F2E4-425F-72B5-3D2B98026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Nigel </a:t>
            </a:r>
            <a:r>
              <a:rPr lang="nl-BE" dirty="0" err="1"/>
              <a:t>Belderbos</a:t>
            </a:r>
            <a:endParaRPr lang="nl-BE" dirty="0"/>
          </a:p>
          <a:p>
            <a:r>
              <a:rPr lang="nl-BE" dirty="0"/>
              <a:t>Sam De </a:t>
            </a:r>
            <a:r>
              <a:rPr lang="nl-BE" dirty="0" err="1"/>
              <a:t>Wispelaere</a:t>
            </a:r>
            <a:endParaRPr lang="nl-BE" dirty="0"/>
          </a:p>
          <a:p>
            <a:r>
              <a:rPr lang="nl-BE" dirty="0"/>
              <a:t>Nikita </a:t>
            </a:r>
            <a:r>
              <a:rPr lang="nl-BE" dirty="0" err="1"/>
              <a:t>Vandecasteele</a:t>
            </a:r>
            <a:endParaRPr lang="nl-BE" dirty="0"/>
          </a:p>
          <a:p>
            <a:r>
              <a:rPr lang="nl-BE" dirty="0"/>
              <a:t>Colin Bossuyt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3311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267A119-192A-C6AE-B656-DB3F84E930A6}"/>
              </a:ext>
            </a:extLst>
          </p:cNvPr>
          <p:cNvSpPr txBox="1"/>
          <p:nvPr/>
        </p:nvSpPr>
        <p:spPr>
          <a:xfrm>
            <a:off x="6087289" y="378461"/>
            <a:ext cx="4205003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Bosbrand</a:t>
            </a:r>
            <a:endParaRPr lang="en-US" sz="32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B4E477F-CBB4-3009-234C-971F1222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28" r="21125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BD8E05E-1FE4-0935-22E6-31FE8CF7A56A}"/>
              </a:ext>
            </a:extLst>
          </p:cNvPr>
          <p:cNvSpPr txBox="1"/>
          <p:nvPr/>
        </p:nvSpPr>
        <p:spPr>
          <a:xfrm>
            <a:off x="6483876" y="1411227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met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vogel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tussen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bomen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dit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werkt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zelfde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manier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zoals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het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flappybird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om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volgen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hoger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laten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83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D92445-1110-68FD-8531-2E9B9A41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extra minigames</a:t>
            </a:r>
          </a:p>
        </p:txBody>
      </p:sp>
      <p:sp useBgFill="1">
        <p:nvSpPr>
          <p:cNvPr id="42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8CEBA9B-2727-2845-D4F8-7B0DDF4A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684643"/>
            <a:ext cx="5641063" cy="315899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EE02BD-8D29-001A-2540-3A7F3FA43013}"/>
              </a:ext>
            </a:extLst>
          </p:cNvPr>
          <p:cNvSpPr txBox="1"/>
          <p:nvPr/>
        </p:nvSpPr>
        <p:spPr>
          <a:xfrm>
            <a:off x="7532710" y="1822449"/>
            <a:ext cx="3479419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rgbClr val="0F496F"/>
                </a:solidFill>
              </a:rPr>
              <a:t>Doel: </a:t>
            </a:r>
            <a:r>
              <a:rPr lang="en-US" sz="1200" dirty="0" err="1">
                <a:solidFill>
                  <a:srgbClr val="0F496F"/>
                </a:solidFill>
              </a:rPr>
              <a:t>vind</a:t>
            </a:r>
            <a:r>
              <a:rPr lang="en-US" sz="1200" dirty="0">
                <a:solidFill>
                  <a:srgbClr val="0F496F"/>
                </a:solidFill>
              </a:rPr>
              <a:t> 2 </a:t>
            </a:r>
            <a:r>
              <a:rPr lang="en-US" sz="1200" dirty="0" err="1">
                <a:solidFill>
                  <a:srgbClr val="0F496F"/>
                </a:solidFill>
              </a:rPr>
              <a:t>dezelfde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tekens</a:t>
            </a: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rgbClr val="0F496F"/>
                </a:solidFill>
              </a:rPr>
              <a:t>Hoe: je </a:t>
            </a:r>
            <a:r>
              <a:rPr lang="en-US" sz="1200" dirty="0" err="1">
                <a:solidFill>
                  <a:srgbClr val="0F496F"/>
                </a:solidFill>
              </a:rPr>
              <a:t>kan</a:t>
            </a:r>
            <a:r>
              <a:rPr lang="en-US" sz="1200" dirty="0">
                <a:solidFill>
                  <a:srgbClr val="0F496F"/>
                </a:solidFill>
              </a:rPr>
              <a:t> 2 </a:t>
            </a:r>
            <a:r>
              <a:rPr lang="en-US" sz="1200" dirty="0" err="1">
                <a:solidFill>
                  <a:srgbClr val="0F496F"/>
                </a:solidFill>
              </a:rPr>
              <a:t>kaarten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omdraaien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iedere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beurt</a:t>
            </a:r>
            <a:r>
              <a:rPr lang="en-US" sz="1200" dirty="0">
                <a:solidFill>
                  <a:srgbClr val="0F496F"/>
                </a:solidFill>
              </a:rPr>
              <a:t> prober 2 </a:t>
            </a:r>
            <a:r>
              <a:rPr lang="en-US" sz="1200" dirty="0" err="1">
                <a:solidFill>
                  <a:srgbClr val="0F496F"/>
                </a:solidFill>
              </a:rPr>
              <a:t>dezelde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kaarten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tergelijk</a:t>
            </a:r>
            <a:r>
              <a:rPr lang="en-US" sz="1200" dirty="0">
                <a:solidFill>
                  <a:srgbClr val="0F496F"/>
                </a:solidFill>
              </a:rPr>
              <a:t> om </a:t>
            </a:r>
            <a:r>
              <a:rPr lang="en-US" sz="1200" dirty="0" err="1">
                <a:solidFill>
                  <a:srgbClr val="0F496F"/>
                </a:solidFill>
              </a:rPr>
              <a:t>te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draaien</a:t>
            </a: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169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B6D7060-11D0-4C7D-AC60-7D5D7C63E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78FE19-7766-4C59-97B9-DC76C781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2507C7-2D59-4B04-AB3A-D05863222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2A1E68-4AA3-43FF-87EF-909D12D4E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B4FA5A-0922-4F9A-9EA7-7D2CBF03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70857-F5A1-41BA-93E3-BEF6A3C8C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B199E71-5B75-49FD-A1A2-B7DA9832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0A556-C1C6-38CE-201D-DED438F2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Educatieve video’s</a:t>
            </a:r>
          </a:p>
        </p:txBody>
      </p:sp>
      <p:sp>
        <p:nvSpPr>
          <p:cNvPr id="25" name="Snip Diagonal Corner Rectangle 40">
            <a:extLst>
              <a:ext uri="{FF2B5EF4-FFF2-40B4-BE49-F238E27FC236}">
                <a16:creationId xmlns:a16="http://schemas.microsoft.com/office/drawing/2014/main" id="{7EB7416A-9432-4340-BECA-CDA3F2D4D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56248" cy="5266944"/>
          </a:xfrm>
          <a:prstGeom prst="snip2DiagRect">
            <a:avLst>
              <a:gd name="adj1" fmla="val 1187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buitenshuis, water, hond, natuur&#10;&#10;Automatisch gegenereerde beschrijving">
            <a:extLst>
              <a:ext uri="{FF2B5EF4-FFF2-40B4-BE49-F238E27FC236}">
                <a16:creationId xmlns:a16="http://schemas.microsoft.com/office/drawing/2014/main" id="{CC739822-27AA-E74D-2FCD-30E65048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r="30544" b="-1"/>
          <a:stretch/>
        </p:blipFill>
        <p:spPr>
          <a:xfrm>
            <a:off x="799073" y="786115"/>
            <a:ext cx="3311119" cy="296704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9" name="Afbeelding 8" descr="Afbeelding met zoogdier, Gewone zeehond, buitenshuis, Zeezoogdier&#10;&#10;Automatisch gegenereerde beschrijving">
            <a:extLst>
              <a:ext uri="{FF2B5EF4-FFF2-40B4-BE49-F238E27FC236}">
                <a16:creationId xmlns:a16="http://schemas.microsoft.com/office/drawing/2014/main" id="{475C82D4-7394-D42A-16EC-5DEDA84D8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-3" b="-3"/>
          <a:stretch/>
        </p:blipFill>
        <p:spPr>
          <a:xfrm>
            <a:off x="4261002" y="786609"/>
            <a:ext cx="2783422" cy="1701655"/>
          </a:xfrm>
          <a:prstGeom prst="rect">
            <a:avLst/>
          </a:prstGeom>
        </p:spPr>
      </p:pic>
      <p:pic>
        <p:nvPicPr>
          <p:cNvPr id="5" name="Afbeelding 4" descr="Afbeelding met eetbare zeevis en schaal- en schelpdieren, persoon, vis, buitenshuis&#10;&#10;Automatisch gegenereerde beschrijving">
            <a:extLst>
              <a:ext uri="{FF2B5EF4-FFF2-40B4-BE49-F238E27FC236}">
                <a16:creationId xmlns:a16="http://schemas.microsoft.com/office/drawing/2014/main" id="{D0E956C3-84DC-EBA8-9D46-C9D39C5FB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1" r="3" b="7520"/>
          <a:stretch/>
        </p:blipFill>
        <p:spPr>
          <a:xfrm>
            <a:off x="795897" y="3883046"/>
            <a:ext cx="3314293" cy="1859120"/>
          </a:xfrm>
          <a:prstGeom prst="rect">
            <a:avLst/>
          </a:prstGeom>
        </p:spPr>
      </p:pic>
      <p:pic>
        <p:nvPicPr>
          <p:cNvPr id="11" name="Afbeelding 10" descr="Afbeelding met fabriek, hemel, gebouw, wolk&#10;&#10;Automatisch gegenereerde beschrijving">
            <a:extLst>
              <a:ext uri="{FF2B5EF4-FFF2-40B4-BE49-F238E27FC236}">
                <a16:creationId xmlns:a16="http://schemas.microsoft.com/office/drawing/2014/main" id="{DF231BFD-5C83-BE3E-A79A-9F06B995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6" r="21644" b="1"/>
          <a:stretch/>
        </p:blipFill>
        <p:spPr>
          <a:xfrm>
            <a:off x="4250406" y="2618147"/>
            <a:ext cx="2794018" cy="3124019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6EFFAEC-17B8-CED3-50E0-762CC5CB98C9}"/>
              </a:ext>
            </a:extLst>
          </p:cNvPr>
          <p:cNvSpPr txBox="1"/>
          <p:nvPr/>
        </p:nvSpPr>
        <p:spPr>
          <a:xfrm>
            <a:off x="7532710" y="1822449"/>
            <a:ext cx="3652361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Ai tekst to speech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Diavoorstelling van foto's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1 – 1.30 min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D927EF-4EA2-4056-882B-CB84454E3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3429000"/>
            <a:ext cx="1896535" cy="2218267"/>
            <a:chOff x="10292292" y="2963333"/>
            <a:chExt cx="1896535" cy="22182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98674C-3774-4C2D-BBAD-759875FCC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FBF186-3FEC-4002-9105-072484F2E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764ABB-65FC-4142-A18D-9213DCFC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005BEB-313C-4F9A-AEF5-4E095D352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C54D9E-4215-47B1-8E57-1A7A80ECA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68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809AD-B889-B5CF-1C17-A8B56879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59" y="581822"/>
            <a:ext cx="8534400" cy="1507067"/>
          </a:xfrm>
        </p:spPr>
        <p:txBody>
          <a:bodyPr/>
          <a:lstStyle/>
          <a:p>
            <a:r>
              <a:rPr lang="nl-BE" dirty="0"/>
              <a:t>Wie deed wat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65D1132-9760-E783-2E32-59DA111E7CF8}"/>
              </a:ext>
            </a:extLst>
          </p:cNvPr>
          <p:cNvSpPr txBox="1"/>
          <p:nvPr/>
        </p:nvSpPr>
        <p:spPr>
          <a:xfrm>
            <a:off x="1185770" y="1856771"/>
            <a:ext cx="300915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Nigel </a:t>
            </a:r>
            <a:r>
              <a:rPr lang="nl-BE" dirty="0" err="1"/>
              <a:t>Belderbos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Plastic in The Ocean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Forest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On Fire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Free The 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2B1FD73-9892-6888-4CA5-99336E02F69E}"/>
              </a:ext>
            </a:extLst>
          </p:cNvPr>
          <p:cNvSpPr txBox="1"/>
          <p:nvPr/>
        </p:nvSpPr>
        <p:spPr>
          <a:xfrm>
            <a:off x="1185770" y="4095840"/>
            <a:ext cx="33036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Sam De </a:t>
            </a:r>
            <a:r>
              <a:rPr lang="nl-BE" dirty="0" err="1"/>
              <a:t>Wispelaere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Stacking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Educatieve video’s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Sound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CD26A11-4BC7-C628-01EE-3646A9D2F065}"/>
              </a:ext>
            </a:extLst>
          </p:cNvPr>
          <p:cNvSpPr txBox="1"/>
          <p:nvPr/>
        </p:nvSpPr>
        <p:spPr>
          <a:xfrm>
            <a:off x="5609890" y="1856771"/>
            <a:ext cx="285823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Nikita Vandecasteele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Oil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Cleanup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Sprites tekenen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0BDE6A6-CCB6-4FA7-A85C-D8DA92BC92BD}"/>
              </a:ext>
            </a:extLst>
          </p:cNvPr>
          <p:cNvSpPr txBox="1"/>
          <p:nvPr/>
        </p:nvSpPr>
        <p:spPr>
          <a:xfrm>
            <a:off x="5760719" y="4095840"/>
            <a:ext cx="37792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Colin </a:t>
            </a:r>
            <a:r>
              <a:rPr lang="nl-BE" dirty="0" err="1"/>
              <a:t>Bossuyt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Factory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Wrecking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Overlay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/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settings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</p:txBody>
      </p:sp>
    </p:spTree>
    <p:extLst>
      <p:ext uri="{BB962C8B-B14F-4D97-AF65-F5344CB8AC3E}">
        <p14:creationId xmlns:p14="http://schemas.microsoft.com/office/powerpoint/2010/main" val="299409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E974-47D8-5491-8701-03630A55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uitbreidingen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F6C26-BD4F-0C84-333E-3978FA79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3263900"/>
            <a:ext cx="8535988" cy="187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2">
                    <a:lumMod val="50000"/>
                  </a:schemeClr>
                </a:solidFill>
              </a:rPr>
              <a:t>Info integreren.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2">
                    <a:lumMod val="50000"/>
                  </a:schemeClr>
                </a:solidFill>
              </a:rPr>
              <a:t>Voor elke thema 3 minigames</a:t>
            </a:r>
          </a:p>
        </p:txBody>
      </p:sp>
    </p:spTree>
    <p:extLst>
      <p:ext uri="{BB962C8B-B14F-4D97-AF65-F5344CB8AC3E}">
        <p14:creationId xmlns:p14="http://schemas.microsoft.com/office/powerpoint/2010/main" val="124900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6" name="Straight Connector 209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Straight Connector 209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6A667D-1BB1-54CD-0578-C996FBB8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85" y="1257808"/>
            <a:ext cx="7350079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Opdracht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119C-0F27-2DD4-07E7-1654D2302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630" y="1871551"/>
            <a:ext cx="7350079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Educatief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over </a:t>
            </a:r>
            <a:r>
              <a:rPr lang="en-US" dirty="0" err="1"/>
              <a:t>klimaatverandering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/of </a:t>
            </a:r>
            <a:r>
              <a:rPr lang="en-US" dirty="0" err="1"/>
              <a:t>gendergelijkheid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Mobiele</a:t>
            </a:r>
            <a:r>
              <a:rPr lang="en-US" dirty="0"/>
              <a:t> app of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spel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6-14j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Bewustzijn</a:t>
            </a:r>
            <a:r>
              <a:rPr lang="en-US" dirty="0"/>
              <a:t> van de </a:t>
            </a:r>
            <a:r>
              <a:rPr lang="en-US" dirty="0" err="1"/>
              <a:t>jeugd</a:t>
            </a:r>
            <a:endParaRPr lang="en-US" dirty="0"/>
          </a:p>
        </p:txBody>
      </p:sp>
      <p:pic>
        <p:nvPicPr>
          <p:cNvPr id="2052" name="Picture 4" descr="How Video Games Have Changed The World">
            <a:extLst>
              <a:ext uri="{FF2B5EF4-FFF2-40B4-BE49-F238E27FC236}">
                <a16:creationId xmlns:a16="http://schemas.microsoft.com/office/drawing/2014/main" id="{C819E5C1-DF16-B200-D7D5-0547B8FFB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r="21640"/>
          <a:stretch/>
        </p:blipFill>
        <p:spPr bwMode="auto">
          <a:xfrm>
            <a:off x="8314288" y="732999"/>
            <a:ext cx="3239538" cy="4334450"/>
          </a:xfrm>
          <a:custGeom>
            <a:avLst/>
            <a:gdLst/>
            <a:ahLst/>
            <a:cxnLst/>
            <a:rect l="l" t="t" r="r" b="b"/>
            <a:pathLst>
              <a:path w="3239538" h="4334450">
                <a:moveTo>
                  <a:pt x="322464" y="0"/>
                </a:moveTo>
                <a:lnTo>
                  <a:pt x="3239538" y="0"/>
                </a:lnTo>
                <a:lnTo>
                  <a:pt x="3239538" y="4011987"/>
                </a:lnTo>
                <a:lnTo>
                  <a:pt x="2917075" y="4334450"/>
                </a:lnTo>
                <a:lnTo>
                  <a:pt x="0" y="4334450"/>
                </a:lnTo>
                <a:lnTo>
                  <a:pt x="0" y="322464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6B975FEB-EB22-4265-87DB-98C8B1A0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165F12FA-1912-4E22-A32D-0831ADB4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3D85A33A-E141-4004-96FE-2B25852F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CDBBF9A1-F02B-475F-8E25-E42F60053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C4E10861-F5C5-4FCE-BB8E-126306C8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9EE8BD36-DC78-4FAA-AC76-FF2D4FAD3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89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7D262ED-0E20-0E42-8822-54B983496402}"/>
              </a:ext>
            </a:extLst>
          </p:cNvPr>
          <p:cNvSpPr txBox="1"/>
          <p:nvPr/>
        </p:nvSpPr>
        <p:spPr>
          <a:xfrm>
            <a:off x="0" y="20316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Klimaat probleem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D268D5B-B753-3F04-7071-7278725D7AE6}"/>
              </a:ext>
            </a:extLst>
          </p:cNvPr>
          <p:cNvSpPr txBox="1"/>
          <p:nvPr/>
        </p:nvSpPr>
        <p:spPr>
          <a:xfrm>
            <a:off x="-1" y="54809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 err="1"/>
              <a:t>Educational</a:t>
            </a:r>
            <a:r>
              <a:rPr lang="nl-BE" sz="4800" dirty="0"/>
              <a:t> Game </a:t>
            </a: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CAED5850-D427-E986-8185-3386967E9D3A}"/>
              </a:ext>
            </a:extLst>
          </p:cNvPr>
          <p:cNvSpPr/>
          <p:nvPr/>
        </p:nvSpPr>
        <p:spPr>
          <a:xfrm>
            <a:off x="5653390" y="1186774"/>
            <a:ext cx="885217" cy="42941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Se poser la question, c'est le début de la réponse.">
            <a:extLst>
              <a:ext uri="{FF2B5EF4-FFF2-40B4-BE49-F238E27FC236}">
                <a16:creationId xmlns:a16="http://schemas.microsoft.com/office/drawing/2014/main" id="{F3C7FA45-E641-157D-CFE4-3CE08221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07" y="1375784"/>
            <a:ext cx="3274185" cy="32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4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64C82AEB-5CF5-B856-D8F9-15D76B8BF4FF}"/>
              </a:ext>
            </a:extLst>
          </p:cNvPr>
          <p:cNvSpPr txBox="1"/>
          <p:nvPr/>
        </p:nvSpPr>
        <p:spPr>
          <a:xfrm>
            <a:off x="0" y="0"/>
            <a:ext cx="12009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dirty="0" err="1"/>
              <a:t>Minigame’s</a:t>
            </a:r>
            <a:endParaRPr lang="nl-BE" sz="4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E41212E-5E36-ACF5-9244-FAE1092FE0F6}"/>
              </a:ext>
            </a:extLst>
          </p:cNvPr>
          <p:cNvSpPr txBox="1"/>
          <p:nvPr/>
        </p:nvSpPr>
        <p:spPr>
          <a:xfrm>
            <a:off x="1271045" y="158370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Zee vervuiling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4F4065-5A9E-0141-FBC9-C05B87BC6369}"/>
              </a:ext>
            </a:extLst>
          </p:cNvPr>
          <p:cNvSpPr txBox="1"/>
          <p:nvPr/>
        </p:nvSpPr>
        <p:spPr>
          <a:xfrm>
            <a:off x="5241302" y="158370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Industrie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03A4D36-27D6-C1B8-B243-2B7CBD382233}"/>
              </a:ext>
            </a:extLst>
          </p:cNvPr>
          <p:cNvSpPr txBox="1"/>
          <p:nvPr/>
        </p:nvSpPr>
        <p:spPr>
          <a:xfrm>
            <a:off x="9154999" y="1659116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Bos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E5ED7C23-85E7-AC4F-376F-9145A7E5F50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5701" y="769441"/>
            <a:ext cx="3659173" cy="814262"/>
          </a:xfrm>
          <a:prstGeom prst="straightConnector1">
            <a:avLst/>
          </a:prstGeom>
          <a:ln w="1905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6C1471E-D0CB-D1F0-0E42-3B7EAEF4FA8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938886" y="769441"/>
            <a:ext cx="65988" cy="814262"/>
          </a:xfrm>
          <a:prstGeom prst="straightConnector1">
            <a:avLst/>
          </a:prstGeom>
          <a:ln w="19050"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0A5A1954-9A30-E0F4-E4FB-E737E6FF1BBE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04874" y="769441"/>
            <a:ext cx="3970257" cy="889675"/>
          </a:xfrm>
          <a:prstGeom prst="straightConnector1">
            <a:avLst/>
          </a:prstGeom>
          <a:ln w="1905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Tijdelijke aanduiding voor afbeelding 9">
            <a:extLst>
              <a:ext uri="{FF2B5EF4-FFF2-40B4-BE49-F238E27FC236}">
                <a16:creationId xmlns:a16="http://schemas.microsoft.com/office/drawing/2014/main" id="{9F9BB366-5213-4FC9-A742-A3694010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30" r="5136" b="-430"/>
          <a:stretch/>
        </p:blipFill>
        <p:spPr>
          <a:xfrm>
            <a:off x="543098" y="3282373"/>
            <a:ext cx="1396979" cy="1090208"/>
          </a:xfrm>
          <a:prstGeom prst="snip2DiagRect">
            <a:avLst>
              <a:gd name="adj1" fmla="val 10815"/>
              <a:gd name="adj2" fmla="val 5386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Tijdelijke aanduiding voor afbeelding 13">
            <a:extLst>
              <a:ext uri="{FF2B5EF4-FFF2-40B4-BE49-F238E27FC236}">
                <a16:creationId xmlns:a16="http://schemas.microsoft.com/office/drawing/2014/main" id="{C0573F03-C54A-5FD8-F1BD-459FCAB2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480" r="14033" b="564"/>
          <a:stretch/>
        </p:blipFill>
        <p:spPr>
          <a:xfrm>
            <a:off x="1763716" y="4555175"/>
            <a:ext cx="1639359" cy="1287415"/>
          </a:xfrm>
          <a:prstGeom prst="snip2DiagRect">
            <a:avLst>
              <a:gd name="adj1" fmla="val 10815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47D52A4-FE41-B5BD-BBD8-4207ECB6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814" r="12696" b="1428"/>
          <a:stretch/>
        </p:blipFill>
        <p:spPr>
          <a:xfrm>
            <a:off x="2134653" y="2353144"/>
            <a:ext cx="1724249" cy="1391520"/>
          </a:xfrm>
          <a:prstGeom prst="snip2DiagRect">
            <a:avLst>
              <a:gd name="adj1" fmla="val 10986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9" name="Picture 2" descr="A cartoon of a rainbow&#10;&#10;Description automatically generated">
            <a:extLst>
              <a:ext uri="{FF2B5EF4-FFF2-40B4-BE49-F238E27FC236}">
                <a16:creationId xmlns:a16="http://schemas.microsoft.com/office/drawing/2014/main" id="{60EA410F-8555-6D75-C9A7-38C5D3D19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23309" b="1"/>
          <a:stretch/>
        </p:blipFill>
        <p:spPr bwMode="auto">
          <a:xfrm>
            <a:off x="4473667" y="2540062"/>
            <a:ext cx="1622333" cy="12874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actory wrecking image">
            <a:extLst>
              <a:ext uri="{FF2B5EF4-FFF2-40B4-BE49-F238E27FC236}">
                <a16:creationId xmlns:a16="http://schemas.microsoft.com/office/drawing/2014/main" id="{E148A969-8DF2-612A-C1BC-FC38E7C64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r="12416" b="-2"/>
          <a:stretch/>
        </p:blipFill>
        <p:spPr bwMode="auto">
          <a:xfrm>
            <a:off x="5720980" y="4178472"/>
            <a:ext cx="1830978" cy="145298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98B8D882-E16B-9A60-07EE-D04AC6AF5C30}"/>
              </a:ext>
            </a:extLst>
          </p:cNvPr>
          <p:cNvSpPr/>
          <p:nvPr/>
        </p:nvSpPr>
        <p:spPr>
          <a:xfrm>
            <a:off x="348791" y="1659117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7AD1131-63FE-C1B1-D0B2-1F58A90BBEFC}"/>
              </a:ext>
            </a:extLst>
          </p:cNvPr>
          <p:cNvSpPr/>
          <p:nvPr/>
        </p:nvSpPr>
        <p:spPr>
          <a:xfrm>
            <a:off x="4180787" y="1659117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571A5085-FAD6-EB04-338A-C3F926DD1D92}"/>
              </a:ext>
            </a:extLst>
          </p:cNvPr>
          <p:cNvSpPr/>
          <p:nvPr/>
        </p:nvSpPr>
        <p:spPr>
          <a:xfrm>
            <a:off x="7934227" y="1659116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" descr="flappy image">
            <a:extLst>
              <a:ext uri="{FF2B5EF4-FFF2-40B4-BE49-F238E27FC236}">
                <a16:creationId xmlns:a16="http://schemas.microsoft.com/office/drawing/2014/main" id="{0ED17729-8ED9-9DD9-B899-A63139057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2216" r="2412" b="4099"/>
          <a:stretch/>
        </p:blipFill>
        <p:spPr bwMode="auto">
          <a:xfrm>
            <a:off x="8323378" y="2821781"/>
            <a:ext cx="2995502" cy="237710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7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1D022DD-F397-123C-D88F-A26E0BFEE6B4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Plastiek in de oceaan</a:t>
            </a: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839C2FB-FE87-8258-2E15-1245B251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7" r="-2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9531FD5-0701-1CC6-1917-92D14909F31D}"/>
              </a:ext>
            </a:extLst>
          </p:cNvPr>
          <p:cNvSpPr txBox="1"/>
          <p:nvPr/>
        </p:nvSpPr>
        <p:spPr>
          <a:xfrm>
            <a:off x="7532710" y="1793265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plastiek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uit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oceaan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vissen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speler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met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muis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over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plastiek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automatisch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weg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83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EEC8D91-03DD-3E93-ABA8-975650DD6A2B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Olie in de oceaan</a:t>
            </a:r>
          </a:p>
        </p:txBody>
      </p:sp>
      <p:sp>
        <p:nvSpPr>
          <p:cNvPr id="1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2C0987-8F26-C08D-021A-5A762E7F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1" r="9424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714D5D1-596B-BD6F-60E4-82D02229345E}"/>
              </a:ext>
            </a:extLst>
          </p:cNvPr>
          <p:cNvSpPr txBox="1"/>
          <p:nvPr/>
        </p:nvSpPr>
        <p:spPr>
          <a:xfrm>
            <a:off x="7532710" y="1822449"/>
            <a:ext cx="4296124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Olie in de ocean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opkuisen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Als de speller met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spons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(de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muis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 over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olie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wrijft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na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bepaalde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tijd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weg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82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3672F3D-8752-CF09-C4E7-E9ED4D4E3850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Overbevissing</a:t>
            </a:r>
          </a:p>
        </p:txBody>
      </p:sp>
      <p:sp>
        <p:nvSpPr>
          <p:cNvPr id="1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57A535-E6C1-17C5-7B0F-215289A9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5" r="15146" b="-1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1B0B04F-9825-C270-0463-E773630EB8FA}"/>
              </a:ext>
            </a:extLst>
          </p:cNvPr>
          <p:cNvSpPr txBox="1"/>
          <p:nvPr/>
        </p:nvSpPr>
        <p:spPr>
          <a:xfrm>
            <a:off x="7532710" y="1822449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bevrij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gevangen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vissen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door op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netten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die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booten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hangen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bevrijd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je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vis doe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dit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keer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45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95C6DCA-ACE7-D4A2-8C5A-5AF0580468D6}"/>
              </a:ext>
            </a:extLst>
          </p:cNvPr>
          <p:cNvSpPr txBox="1"/>
          <p:nvPr/>
        </p:nvSpPr>
        <p:spPr>
          <a:xfrm>
            <a:off x="4938676" y="51701"/>
            <a:ext cx="56272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Windmolens</a:t>
            </a:r>
            <a:endParaRPr lang="en-US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6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F5BAF2F-F778-7D6A-623B-9311A94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7" y="1064515"/>
            <a:ext cx="3544375" cy="198484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8B06E69-B7B3-5B7A-0754-294B6BEF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4" y="3493156"/>
            <a:ext cx="3550628" cy="198835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D516B12-F767-5C37-855F-D896D17D16BB}"/>
              </a:ext>
            </a:extLst>
          </p:cNvPr>
          <p:cNvSpPr txBox="1"/>
          <p:nvPr/>
        </p:nvSpPr>
        <p:spPr>
          <a:xfrm>
            <a:off x="4879429" y="1685522"/>
            <a:ext cx="625379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windmolens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bouwen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alle levels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completen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van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windmolen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van links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naar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recht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het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juiste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moment om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laten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zakken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voorige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komen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55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69F6C9F-3844-A0B2-AD82-3D43B4479361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Fabrieken</a:t>
            </a: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14B77C-D7B7-AFE5-2FCF-8EADA1A68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7" r="12973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E6F55E9-9BC4-1625-7204-7D22D13038A6}"/>
              </a:ext>
            </a:extLst>
          </p:cNvPr>
          <p:cNvSpPr txBox="1"/>
          <p:nvPr/>
        </p:nvSpPr>
        <p:spPr>
          <a:xfrm>
            <a:off x="7532710" y="1822449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maak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fabriek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de speller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bestuurt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wrecking ball door op het scherm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slepen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met de wrecking ball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speller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fabriek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maken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03856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Gro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772</TotalTime>
  <Words>341</Words>
  <Application>Microsoft Office PowerPoint</Application>
  <PresentationFormat>Breedbeeld</PresentationFormat>
  <Paragraphs>83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Educational game 2</vt:lpstr>
      <vt:lpstr>Opdracht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extra minigames</vt:lpstr>
      <vt:lpstr>Educatieve video’s</vt:lpstr>
      <vt:lpstr>Wie deed wat</vt:lpstr>
      <vt:lpstr>uitbreidingen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game 2</dc:title>
  <dc:creator>colin bossuyt</dc:creator>
  <cp:lastModifiedBy>Sam De Wispelaere</cp:lastModifiedBy>
  <cp:revision>13</cp:revision>
  <dcterms:created xsi:type="dcterms:W3CDTF">2024-04-25T21:13:58Z</dcterms:created>
  <dcterms:modified xsi:type="dcterms:W3CDTF">2024-05-14T07:12:50Z</dcterms:modified>
</cp:coreProperties>
</file>